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797" r:id="rId1"/>
  </p:sldMasterIdLst>
  <p:notesMasterIdLst>
    <p:notesMasterId r:id="rId7"/>
  </p:notesMasterIdLst>
  <p:handoutMasterIdLst>
    <p:handoutMasterId r:id="rId8"/>
  </p:handoutMasterIdLst>
  <p:sldIdLst>
    <p:sldId id="1055" r:id="rId2"/>
    <p:sldId id="1032" r:id="rId3"/>
    <p:sldId id="1038" r:id="rId4"/>
    <p:sldId id="1063" r:id="rId5"/>
    <p:sldId id="1065" r:id="rId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Section par défaut" id="{47C222C8-734B-DF4C-9ECB-CB9ECD8CFE7A}">
          <p14:sldIdLst>
            <p14:sldId id="1055"/>
            <p14:sldId id="1081"/>
            <p14:sldId id="1082"/>
            <p14:sldId id="1032"/>
            <p14:sldId id="1038"/>
            <p14:sldId id="1063"/>
            <p14:sldId id="106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89" autoAdjust="0"/>
    <p:restoredTop sz="86251" autoAdjust="0"/>
  </p:normalViewPr>
  <p:slideViewPr>
    <p:cSldViewPr snapToGrid="0" snapToObjects="1">
      <p:cViewPr>
        <p:scale>
          <a:sx n="99" d="100"/>
          <a:sy n="99" d="100"/>
        </p:scale>
        <p:origin x="-870" y="-78"/>
      </p:cViewPr>
      <p:guideLst>
        <p:guide orient="horz" pos="1125"/>
        <p:guide pos="2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8DB8D-1964-0148-9E2D-205F69C831AA}" type="datetimeFigureOut">
              <a:rPr lang="fr-FR" smtClean="0"/>
              <a:pPr/>
              <a:t>05/04/2016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104BA-6E2A-C44D-97FF-206711EDE40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040997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5D8AB-3DB8-1B43-AB37-F077A13EEA9F}" type="datetimeFigureOut">
              <a:rPr lang="fr-FR" smtClean="0"/>
              <a:pPr/>
              <a:t>05/04/2016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6B18C-75A6-3E47-855D-FFF4D28BF89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6568280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53180-FDE5-834F-A9FC-CF75655B2F22}" type="datetime1">
              <a:rPr lang="fr-FR" smtClean="0"/>
              <a:pPr/>
              <a:t>05/04/2016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CAUE de l'Ain - mai 2015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47B2-432F-6C45-8EE1-F2A5DC3AF6DB}" type="datetime1">
              <a:rPr lang="fr-FR" smtClean="0"/>
              <a:pPr/>
              <a:t>05/04/2016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CAUE de l'Ain - mai 2015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B0C0-766B-A248-A42C-1480CD81B9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1254F-AA3D-544E-B46F-7F89EE3D76E4}" type="datetime1">
              <a:rPr lang="fr-FR" smtClean="0"/>
              <a:pPr/>
              <a:t>05/04/2016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CAUE de l'Ain - mai 2015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B0C0-766B-A248-A42C-1480CD81B9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F365-D3A8-EB4D-99F4-F899D3CE7C6E}" type="datetime1">
              <a:rPr lang="fr-FR" smtClean="0"/>
              <a:pPr/>
              <a:t>05/04/2016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CAUE de l'Ain - mai 2015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B0C0-766B-A248-A42C-1480CD81B9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E6933-A2F6-AF4C-ADEA-D43705F715C7}" type="datetime1">
              <a:rPr lang="fr-FR" smtClean="0"/>
              <a:pPr/>
              <a:t>05/04/2016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CAUE de l'Ain - mai 2015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B2E4-7D51-1E4D-A49C-2C883E91C6C0}" type="datetime1">
              <a:rPr lang="fr-FR" smtClean="0"/>
              <a:pPr/>
              <a:t>05/04/2016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CAUE de l'Ain - mai 2015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B0C0-766B-A248-A42C-1480CD81B9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4F4F-9CE3-0E4A-A383-B6F9AB0496A8}" type="datetime1">
              <a:rPr lang="fr-FR" smtClean="0"/>
              <a:pPr/>
              <a:t>05/04/2016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CAUE de l'Ain - mai 2015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B0C0-766B-A248-A42C-1480CD81B9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DC3B-CB2F-9444-AB7F-2751BC7D8F56}" type="datetime1">
              <a:rPr lang="fr-FR" smtClean="0"/>
              <a:pPr/>
              <a:t>05/04/2016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CAUE de l'Ain - mai 2015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B0C0-766B-A248-A42C-1480CD81B9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85374-A36F-C747-B8BA-1E8D3FE991FD}" type="datetime1">
              <a:rPr lang="fr-FR" smtClean="0"/>
              <a:pPr/>
              <a:t>05/04/2016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CAUE de l'Ain - mai 2015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B0C0-766B-A248-A42C-1480CD81B9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3009-B7D4-A54A-A304-8C5859300874}" type="datetime1">
              <a:rPr lang="fr-FR" smtClean="0"/>
              <a:pPr/>
              <a:t>05/04/2016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CAUE de l'Ain - mai 2015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80C8-0AE4-C041-A210-9BA8E210B275}" type="datetime1">
              <a:rPr lang="fr-FR" smtClean="0"/>
              <a:pPr/>
              <a:t>05/04/2016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CAUE de l'Ain - mai 2015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FBB0C0-766B-A248-A42C-1480CD81B908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9F10BB9C-A09A-4A49-89B6-D8284BB4653B}" type="datetime1">
              <a:rPr lang="fr-FR" smtClean="0"/>
              <a:pPr/>
              <a:t>05/04/2016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CAUE de l'Ain - mai 2015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8AFBB0C0-766B-A248-A42C-1480CD81B908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8" r:id="rId1"/>
    <p:sldLayoutId id="2147484799" r:id="rId2"/>
    <p:sldLayoutId id="2147484800" r:id="rId3"/>
    <p:sldLayoutId id="2147484801" r:id="rId4"/>
    <p:sldLayoutId id="2147484802" r:id="rId5"/>
    <p:sldLayoutId id="2147484803" r:id="rId6"/>
    <p:sldLayoutId id="2147484804" r:id="rId7"/>
    <p:sldLayoutId id="2147484805" r:id="rId8"/>
    <p:sldLayoutId id="2147484806" r:id="rId9"/>
    <p:sldLayoutId id="2147484807" r:id="rId10"/>
    <p:sldLayoutId id="2147484808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206" y="1759648"/>
            <a:ext cx="1675519" cy="166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ous-titre 2"/>
          <p:cNvSpPr txBox="1">
            <a:spLocks/>
          </p:cNvSpPr>
          <p:nvPr/>
        </p:nvSpPr>
        <p:spPr>
          <a:xfrm>
            <a:off x="616931" y="3502539"/>
            <a:ext cx="7863853" cy="2278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2400" dirty="0" smtClean="0">
                <a:solidFill>
                  <a:srgbClr val="663919"/>
                </a:solidFill>
              </a:rPr>
              <a:t>Le quartier des Berges du Rhône à </a:t>
            </a:r>
            <a:r>
              <a:rPr lang="fr-FR" sz="2400" dirty="0" err="1" smtClean="0">
                <a:solidFill>
                  <a:srgbClr val="663919"/>
                </a:solidFill>
              </a:rPr>
              <a:t>Thil</a:t>
            </a:r>
            <a:r>
              <a:rPr lang="fr-FR" sz="2400" dirty="0" smtClean="0">
                <a:solidFill>
                  <a:srgbClr val="663919"/>
                </a:solidFill>
              </a:rPr>
              <a:t> </a:t>
            </a:r>
            <a:endParaRPr lang="fr-FR" dirty="0" smtClean="0"/>
          </a:p>
          <a:p>
            <a:pPr algn="ctr">
              <a:defRPr/>
            </a:pPr>
            <a:r>
              <a:rPr lang="fr-FR" sz="1800" dirty="0" smtClean="0">
                <a:solidFill>
                  <a:srgbClr val="008000"/>
                </a:solidFill>
              </a:rPr>
              <a:t>Atelier n°1</a:t>
            </a:r>
          </a:p>
          <a:p>
            <a:pPr algn="ctr">
              <a:defRPr/>
            </a:pPr>
            <a:r>
              <a:rPr lang="fr-FR" sz="1200" dirty="0" smtClean="0">
                <a:solidFill>
                  <a:srgbClr val="008000"/>
                </a:solidFill>
              </a:rPr>
              <a:t>23 novembre 2015</a:t>
            </a:r>
          </a:p>
          <a:p>
            <a:pPr>
              <a:defRPr/>
            </a:pPr>
            <a:endParaRPr lang="fr-FR" dirty="0"/>
          </a:p>
        </p:txBody>
      </p:sp>
      <p:pic>
        <p:nvPicPr>
          <p:cNvPr id="2" name="Image 1" descr="Logo-CAUE_hte de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566" y="6238435"/>
            <a:ext cx="1547091" cy="3582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092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il ilot 194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31"/>
          <a:stretch/>
        </p:blipFill>
        <p:spPr>
          <a:xfrm>
            <a:off x="457168" y="751917"/>
            <a:ext cx="5071236" cy="525171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432" y="133693"/>
            <a:ext cx="7954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D1282E"/>
                </a:solidFill>
                <a:latin typeface="Arial"/>
                <a:cs typeface="Arial"/>
              </a:rPr>
              <a:t>Historique de l’îlot</a:t>
            </a:r>
            <a:endParaRPr lang="fr-FR" sz="2000" dirty="0">
              <a:solidFill>
                <a:srgbClr val="D1282E"/>
              </a:solidFill>
              <a:latin typeface="Arial"/>
              <a:cs typeface="Arial"/>
            </a:endParaRPr>
          </a:p>
        </p:txBody>
      </p:sp>
      <p:pic>
        <p:nvPicPr>
          <p:cNvPr id="9" name="Image 8" descr="flèche du nor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520" r="33502"/>
          <a:stretch/>
        </p:blipFill>
        <p:spPr>
          <a:xfrm>
            <a:off x="5570605" y="714194"/>
            <a:ext cx="298336" cy="702830"/>
          </a:xfrm>
          <a:prstGeom prst="rect">
            <a:avLst/>
          </a:prstGeom>
        </p:spPr>
      </p:pic>
      <p:pic>
        <p:nvPicPr>
          <p:cNvPr id="12" name="Image 11" descr="Thil ilot 194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537" t="96983"/>
          <a:stretch/>
        </p:blipFill>
        <p:spPr>
          <a:xfrm>
            <a:off x="216982" y="6071883"/>
            <a:ext cx="1173070" cy="17517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75161" y="5242332"/>
            <a:ext cx="40664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solidFill>
                  <a:srgbClr val="000000"/>
                </a:solidFill>
              </a:rPr>
              <a:t>1949 </a:t>
            </a:r>
          </a:p>
          <a:p>
            <a:pPr algn="r"/>
            <a:r>
              <a:rPr lang="fr-FR" sz="1400" dirty="0" smtClean="0">
                <a:solidFill>
                  <a:srgbClr val="000000"/>
                </a:solidFill>
              </a:rPr>
              <a:t>Extrait de la vue aérienne IGN </a:t>
            </a:r>
          </a:p>
          <a:p>
            <a:pPr algn="r"/>
            <a:r>
              <a:rPr lang="fr-FR" sz="1200" i="1" dirty="0" smtClean="0">
                <a:solidFill>
                  <a:srgbClr val="000000"/>
                </a:solidFill>
              </a:rPr>
              <a:t>(consultation sur </a:t>
            </a:r>
            <a:r>
              <a:rPr lang="fr-FR" sz="1200" i="1" dirty="0" err="1" smtClean="0">
                <a:solidFill>
                  <a:srgbClr val="000000"/>
                </a:solidFill>
              </a:rPr>
              <a:t>www.geoportail.gouv.fr</a:t>
            </a:r>
            <a:r>
              <a:rPr lang="fr-FR" sz="1200" i="1" dirty="0" smtClean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8" name="Image 7" descr="Logo-CAUE_hte def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566" y="6238435"/>
            <a:ext cx="1547091" cy="358243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457168" y="6003636"/>
            <a:ext cx="55580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0930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il ilot 198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724"/>
          <a:stretch/>
        </p:blipFill>
        <p:spPr>
          <a:xfrm>
            <a:off x="459056" y="771629"/>
            <a:ext cx="4685963" cy="523200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55522" y="133693"/>
            <a:ext cx="7954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D1282E"/>
                </a:solidFill>
                <a:latin typeface="Arial"/>
                <a:cs typeface="Arial"/>
              </a:rPr>
              <a:t>Historique de l’îlot</a:t>
            </a:r>
            <a:endParaRPr lang="fr-FR" sz="2000" dirty="0">
              <a:solidFill>
                <a:srgbClr val="D1282E"/>
              </a:solidFill>
              <a:latin typeface="Arial"/>
              <a:cs typeface="Arial"/>
            </a:endParaRPr>
          </a:p>
        </p:txBody>
      </p:sp>
      <p:pic>
        <p:nvPicPr>
          <p:cNvPr id="9" name="Image 8" descr="flèche du nor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520" r="33502"/>
          <a:stretch/>
        </p:blipFill>
        <p:spPr>
          <a:xfrm>
            <a:off x="5224879" y="656913"/>
            <a:ext cx="298336" cy="702830"/>
          </a:xfrm>
          <a:prstGeom prst="rect">
            <a:avLst/>
          </a:prstGeom>
        </p:spPr>
      </p:pic>
      <p:pic>
        <p:nvPicPr>
          <p:cNvPr id="12" name="Image 11" descr="Thil ilot 194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537" t="96983"/>
          <a:stretch/>
        </p:blipFill>
        <p:spPr>
          <a:xfrm>
            <a:off x="199483" y="6067471"/>
            <a:ext cx="1173070" cy="17517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875161" y="5234629"/>
            <a:ext cx="40664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solidFill>
                  <a:srgbClr val="000000"/>
                </a:solidFill>
              </a:rPr>
              <a:t>1980 </a:t>
            </a:r>
          </a:p>
          <a:p>
            <a:pPr algn="r"/>
            <a:r>
              <a:rPr lang="fr-FR" sz="1400" dirty="0" smtClean="0">
                <a:solidFill>
                  <a:srgbClr val="000000"/>
                </a:solidFill>
              </a:rPr>
              <a:t>Extrait de la vue aérienne IGN </a:t>
            </a:r>
          </a:p>
          <a:p>
            <a:pPr algn="r"/>
            <a:r>
              <a:rPr lang="fr-FR" sz="1200" i="1" dirty="0" smtClean="0">
                <a:solidFill>
                  <a:srgbClr val="000000"/>
                </a:solidFill>
              </a:rPr>
              <a:t>(consultation sur </a:t>
            </a:r>
            <a:r>
              <a:rPr lang="fr-FR" sz="1200" i="1" dirty="0" err="1" smtClean="0">
                <a:solidFill>
                  <a:srgbClr val="000000"/>
                </a:solidFill>
              </a:rPr>
              <a:t>www.geoportail.gouv.fr</a:t>
            </a:r>
            <a:r>
              <a:rPr lang="fr-FR" sz="1200" i="1" dirty="0" smtClean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11" name="Image 10" descr="Logo-CAUE_hte def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566" y="6238435"/>
            <a:ext cx="1547091" cy="3582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0930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55522" y="133693"/>
            <a:ext cx="7954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D1282E"/>
                </a:solidFill>
                <a:latin typeface="Arial"/>
                <a:cs typeface="Arial"/>
              </a:rPr>
              <a:t>Historique de l’îlot</a:t>
            </a:r>
            <a:endParaRPr lang="fr-FR" sz="2000" dirty="0">
              <a:solidFill>
                <a:srgbClr val="D1282E"/>
              </a:solidFill>
              <a:latin typeface="Arial"/>
              <a:cs typeface="Arial"/>
            </a:endParaRPr>
          </a:p>
        </p:txBody>
      </p:sp>
      <p:pic>
        <p:nvPicPr>
          <p:cNvPr id="9" name="Image 8" descr="flèche du nor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520" r="33502"/>
          <a:stretch/>
        </p:blipFill>
        <p:spPr>
          <a:xfrm>
            <a:off x="5201789" y="656913"/>
            <a:ext cx="298336" cy="702830"/>
          </a:xfrm>
          <a:prstGeom prst="rect">
            <a:avLst/>
          </a:prstGeom>
        </p:spPr>
      </p:pic>
      <p:pic>
        <p:nvPicPr>
          <p:cNvPr id="8" name="Image 7" descr="Thil ilot 194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537" t="96983"/>
          <a:stretch/>
        </p:blipFill>
        <p:spPr>
          <a:xfrm>
            <a:off x="224062" y="6067471"/>
            <a:ext cx="1173070" cy="17517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875161" y="5242326"/>
            <a:ext cx="40664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solidFill>
                  <a:srgbClr val="000000"/>
                </a:solidFill>
              </a:rPr>
              <a:t>1993 </a:t>
            </a:r>
          </a:p>
          <a:p>
            <a:pPr algn="r"/>
            <a:r>
              <a:rPr lang="fr-FR" sz="1400" dirty="0" smtClean="0">
                <a:solidFill>
                  <a:srgbClr val="000000"/>
                </a:solidFill>
              </a:rPr>
              <a:t>Extrait de la vue aérienne IGN </a:t>
            </a:r>
          </a:p>
          <a:p>
            <a:pPr algn="r"/>
            <a:r>
              <a:rPr lang="fr-FR" sz="1200" i="1" dirty="0" smtClean="0">
                <a:solidFill>
                  <a:srgbClr val="000000"/>
                </a:solidFill>
              </a:rPr>
              <a:t>(consultation sur </a:t>
            </a:r>
            <a:r>
              <a:rPr lang="fr-FR" sz="1200" i="1" dirty="0" err="1" smtClean="0">
                <a:solidFill>
                  <a:srgbClr val="000000"/>
                </a:solidFill>
              </a:rPr>
              <a:t>www.geoportail.gouv.fr</a:t>
            </a:r>
            <a:r>
              <a:rPr lang="fr-FR" sz="1200" i="1" dirty="0" smtClean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12" name="Image 11" descr="Logo-CAUE_hte de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566" y="6238435"/>
            <a:ext cx="1547091" cy="35824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213" y="656913"/>
            <a:ext cx="4858306" cy="489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2032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67067" y="133693"/>
            <a:ext cx="7954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D1282E"/>
                </a:solidFill>
                <a:latin typeface="Arial"/>
                <a:cs typeface="Arial"/>
              </a:rPr>
              <a:t>L’îlot aujourd’hui</a:t>
            </a:r>
            <a:endParaRPr lang="fr-FR" sz="2000" dirty="0">
              <a:solidFill>
                <a:srgbClr val="D1282E"/>
              </a:solidFill>
              <a:latin typeface="Arial"/>
              <a:cs typeface="Arial"/>
            </a:endParaRPr>
          </a:p>
        </p:txBody>
      </p:sp>
      <p:pic>
        <p:nvPicPr>
          <p:cNvPr id="9" name="Image 8" descr="flèche du nor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520" r="33502"/>
          <a:stretch/>
        </p:blipFill>
        <p:spPr>
          <a:xfrm>
            <a:off x="5434993" y="673625"/>
            <a:ext cx="298336" cy="702830"/>
          </a:xfrm>
          <a:prstGeom prst="rect">
            <a:avLst/>
          </a:prstGeom>
        </p:spPr>
      </p:pic>
      <p:pic>
        <p:nvPicPr>
          <p:cNvPr id="12" name="Image 11" descr="Thil ilot 194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537" t="96983"/>
          <a:stretch/>
        </p:blipFill>
        <p:spPr>
          <a:xfrm>
            <a:off x="205904" y="6091027"/>
            <a:ext cx="1173070" cy="17517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875161" y="5226932"/>
            <a:ext cx="40664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solidFill>
                  <a:srgbClr val="000000"/>
                </a:solidFill>
              </a:rPr>
              <a:t>Aujourd’hui </a:t>
            </a:r>
          </a:p>
          <a:p>
            <a:pPr algn="r"/>
            <a:r>
              <a:rPr lang="fr-FR" sz="1400" dirty="0" smtClean="0">
                <a:solidFill>
                  <a:srgbClr val="000000"/>
                </a:solidFill>
              </a:rPr>
              <a:t>Extrait de la vue aérienne IGN </a:t>
            </a:r>
          </a:p>
          <a:p>
            <a:pPr algn="r"/>
            <a:r>
              <a:rPr lang="fr-FR" sz="1200" i="1" dirty="0" smtClean="0">
                <a:solidFill>
                  <a:srgbClr val="000000"/>
                </a:solidFill>
              </a:rPr>
              <a:t>(consultation sur </a:t>
            </a:r>
            <a:r>
              <a:rPr lang="fr-FR" sz="1200" i="1" dirty="0" err="1" smtClean="0">
                <a:solidFill>
                  <a:srgbClr val="000000"/>
                </a:solidFill>
              </a:rPr>
              <a:t>www.geoportail.gouv.fr</a:t>
            </a:r>
            <a:r>
              <a:rPr lang="fr-FR" sz="1200" i="1" dirty="0" smtClean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11" name="Image 10" descr="Logo-CAUE_hte de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566" y="6238435"/>
            <a:ext cx="1547091" cy="35824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7066" y="673625"/>
            <a:ext cx="4811325" cy="483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8402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el">
  <a:themeElements>
    <a:clrScheme name="Essentie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Ajd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e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Essentiel.thmx</Template>
  <TotalTime>2640</TotalTime>
  <Words>72</Words>
  <Application>Microsoft Office PowerPoint</Application>
  <PresentationFormat>Affichage à l'écran (4:3)</PresentationFormat>
  <Paragraphs>19</Paragraphs>
  <Slides>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6" baseType="lpstr">
      <vt:lpstr>Essentiel</vt:lpstr>
      <vt:lpstr>Diapositive 1</vt:lpstr>
      <vt:lpstr>Diapositive 2</vt:lpstr>
      <vt:lpstr>Diapositive 3</vt:lpstr>
      <vt:lpstr>Diapositive 4</vt:lpstr>
      <vt:lpstr>Diapositive 5</vt:lpstr>
    </vt:vector>
  </TitlesOfParts>
  <Company>CAUE DE L'AIN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Amandine THIMON</dc:creator>
  <cp:lastModifiedBy>gcaplat</cp:lastModifiedBy>
  <cp:revision>145</cp:revision>
  <cp:lastPrinted>2015-11-19T08:46:19Z</cp:lastPrinted>
  <dcterms:created xsi:type="dcterms:W3CDTF">2015-05-20T13:02:53Z</dcterms:created>
  <dcterms:modified xsi:type="dcterms:W3CDTF">2016-04-05T12:17:22Z</dcterms:modified>
</cp:coreProperties>
</file>